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Poppins" charset="1" panose="00000500000000000000"/>
      <p:regular r:id="rId14"/>
    </p:embeddedFont>
    <p:embeddedFont>
      <p:font typeface="Poppins Italics" charset="1" panose="00000500000000000000"/>
      <p:regular r:id="rId15"/>
    </p:embeddedFont>
    <p:embeddedFont>
      <p:font typeface="Poppins Bold" charset="1" panose="000008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803600" y="6748574"/>
            <a:ext cx="7770143" cy="1327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3"/>
              </a:lnSpc>
            </a:pPr>
            <a:r>
              <a:rPr lang="en-US" sz="25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Name of the Presenter</a:t>
            </a:r>
          </a:p>
          <a:p>
            <a:pPr algn="ctr">
              <a:lnSpc>
                <a:spcPts val="3503"/>
              </a:lnSpc>
            </a:pPr>
            <a:r>
              <a:rPr lang="en-US" sz="250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Affiliation</a:t>
            </a:r>
          </a:p>
          <a:p>
            <a:pPr algn="ctr">
              <a:lnSpc>
                <a:spcPts val="3503"/>
              </a:lnSpc>
              <a:spcBef>
                <a:spcPct val="0"/>
              </a:spcBef>
            </a:pPr>
            <a:r>
              <a:rPr lang="en-US" sz="2502" i="true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Contact Information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03600" y="2565138"/>
            <a:ext cx="7770143" cy="63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3"/>
              </a:lnSpc>
              <a:spcBef>
                <a:spcPct val="0"/>
              </a:spcBef>
            </a:pPr>
            <a:r>
              <a:rPr lang="en-US" b="true" sz="35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Title of the Research Paper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08192" y="923925"/>
            <a:ext cx="7770143" cy="63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3"/>
              </a:lnSpc>
              <a:spcBef>
                <a:spcPct val="0"/>
              </a:spcBef>
            </a:pPr>
            <a:r>
              <a:rPr lang="en-US" b="true" sz="35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289392" y="1686903"/>
            <a:ext cx="14552106" cy="7516974"/>
            <a:chOff x="0" y="0"/>
            <a:chExt cx="841412" cy="434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41412" cy="434636"/>
            </a:xfrm>
            <a:custGeom>
              <a:avLst/>
              <a:gdLst/>
              <a:ahLst/>
              <a:cxnLst/>
              <a:rect r="r" b="b" t="t" l="l"/>
              <a:pathLst>
                <a:path h="434636" w="841412">
                  <a:moveTo>
                    <a:pt x="10391" y="0"/>
                  </a:moveTo>
                  <a:lnTo>
                    <a:pt x="831021" y="0"/>
                  </a:lnTo>
                  <a:cubicBezTo>
                    <a:pt x="833777" y="0"/>
                    <a:pt x="836420" y="1095"/>
                    <a:pt x="838369" y="3043"/>
                  </a:cubicBezTo>
                  <a:cubicBezTo>
                    <a:pt x="840318" y="4992"/>
                    <a:pt x="841412" y="7635"/>
                    <a:pt x="841412" y="10391"/>
                  </a:cubicBezTo>
                  <a:lnTo>
                    <a:pt x="841412" y="424246"/>
                  </a:lnTo>
                  <a:cubicBezTo>
                    <a:pt x="841412" y="429984"/>
                    <a:pt x="836760" y="434636"/>
                    <a:pt x="831021" y="434636"/>
                  </a:cubicBezTo>
                  <a:lnTo>
                    <a:pt x="10391" y="434636"/>
                  </a:lnTo>
                  <a:cubicBezTo>
                    <a:pt x="4652" y="434636"/>
                    <a:pt x="0" y="429984"/>
                    <a:pt x="0" y="424246"/>
                  </a:cubicBezTo>
                  <a:lnTo>
                    <a:pt x="0" y="10391"/>
                  </a:lnTo>
                  <a:cubicBezTo>
                    <a:pt x="0" y="4652"/>
                    <a:pt x="4652" y="0"/>
                    <a:pt x="10391" y="0"/>
                  </a:cubicBezTo>
                  <a:close/>
                </a:path>
              </a:pathLst>
            </a:custGeom>
            <a:solidFill>
              <a:srgbClr val="FEFEFE">
                <a:alpha val="77647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41412" cy="49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08192" y="923925"/>
            <a:ext cx="10629880" cy="1254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3"/>
              </a:lnSpc>
            </a:pPr>
            <a:r>
              <a:rPr lang="en-US" sz="3502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Conceptual/Theoretical Framework</a:t>
            </a:r>
          </a:p>
          <a:p>
            <a:pPr algn="l">
              <a:lnSpc>
                <a:spcPts val="4903"/>
              </a:lnSpc>
              <a:spcBef>
                <a:spcPct val="0"/>
              </a:spcBef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3289392" y="1686903"/>
            <a:ext cx="14552106" cy="7516974"/>
            <a:chOff x="0" y="0"/>
            <a:chExt cx="841412" cy="434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41412" cy="434636"/>
            </a:xfrm>
            <a:custGeom>
              <a:avLst/>
              <a:gdLst/>
              <a:ahLst/>
              <a:cxnLst/>
              <a:rect r="r" b="b" t="t" l="l"/>
              <a:pathLst>
                <a:path h="434636" w="841412">
                  <a:moveTo>
                    <a:pt x="10391" y="0"/>
                  </a:moveTo>
                  <a:lnTo>
                    <a:pt x="831021" y="0"/>
                  </a:lnTo>
                  <a:cubicBezTo>
                    <a:pt x="833777" y="0"/>
                    <a:pt x="836420" y="1095"/>
                    <a:pt x="838369" y="3043"/>
                  </a:cubicBezTo>
                  <a:cubicBezTo>
                    <a:pt x="840318" y="4992"/>
                    <a:pt x="841412" y="7635"/>
                    <a:pt x="841412" y="10391"/>
                  </a:cubicBezTo>
                  <a:lnTo>
                    <a:pt x="841412" y="424246"/>
                  </a:lnTo>
                  <a:cubicBezTo>
                    <a:pt x="841412" y="429984"/>
                    <a:pt x="836760" y="434636"/>
                    <a:pt x="831021" y="434636"/>
                  </a:cubicBezTo>
                  <a:lnTo>
                    <a:pt x="10391" y="434636"/>
                  </a:lnTo>
                  <a:cubicBezTo>
                    <a:pt x="4652" y="434636"/>
                    <a:pt x="0" y="429984"/>
                    <a:pt x="0" y="424246"/>
                  </a:cubicBezTo>
                  <a:lnTo>
                    <a:pt x="0" y="10391"/>
                  </a:lnTo>
                  <a:cubicBezTo>
                    <a:pt x="0" y="4652"/>
                    <a:pt x="4652" y="0"/>
                    <a:pt x="10391" y="0"/>
                  </a:cubicBezTo>
                  <a:close/>
                </a:path>
              </a:pathLst>
            </a:custGeom>
            <a:solidFill>
              <a:srgbClr val="FEFEFE">
                <a:alpha val="77647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41412" cy="49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08192" y="923925"/>
            <a:ext cx="10629880" cy="63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3"/>
              </a:lnSpc>
              <a:spcBef>
                <a:spcPct val="0"/>
              </a:spcBef>
            </a:pPr>
            <a:r>
              <a:rPr lang="en-US" b="true" sz="35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Statement of Purposes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289392" y="1686903"/>
            <a:ext cx="14552106" cy="7516974"/>
            <a:chOff x="0" y="0"/>
            <a:chExt cx="841412" cy="434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41412" cy="434636"/>
            </a:xfrm>
            <a:custGeom>
              <a:avLst/>
              <a:gdLst/>
              <a:ahLst/>
              <a:cxnLst/>
              <a:rect r="r" b="b" t="t" l="l"/>
              <a:pathLst>
                <a:path h="434636" w="841412">
                  <a:moveTo>
                    <a:pt x="10391" y="0"/>
                  </a:moveTo>
                  <a:lnTo>
                    <a:pt x="831021" y="0"/>
                  </a:lnTo>
                  <a:cubicBezTo>
                    <a:pt x="833777" y="0"/>
                    <a:pt x="836420" y="1095"/>
                    <a:pt x="838369" y="3043"/>
                  </a:cubicBezTo>
                  <a:cubicBezTo>
                    <a:pt x="840318" y="4992"/>
                    <a:pt x="841412" y="7635"/>
                    <a:pt x="841412" y="10391"/>
                  </a:cubicBezTo>
                  <a:lnTo>
                    <a:pt x="841412" y="424246"/>
                  </a:lnTo>
                  <a:cubicBezTo>
                    <a:pt x="841412" y="429984"/>
                    <a:pt x="836760" y="434636"/>
                    <a:pt x="831021" y="434636"/>
                  </a:cubicBezTo>
                  <a:lnTo>
                    <a:pt x="10391" y="434636"/>
                  </a:lnTo>
                  <a:cubicBezTo>
                    <a:pt x="4652" y="434636"/>
                    <a:pt x="0" y="429984"/>
                    <a:pt x="0" y="424246"/>
                  </a:cubicBezTo>
                  <a:lnTo>
                    <a:pt x="0" y="10391"/>
                  </a:lnTo>
                  <a:cubicBezTo>
                    <a:pt x="0" y="4652"/>
                    <a:pt x="4652" y="0"/>
                    <a:pt x="10391" y="0"/>
                  </a:cubicBezTo>
                  <a:close/>
                </a:path>
              </a:pathLst>
            </a:custGeom>
            <a:solidFill>
              <a:srgbClr val="FEFEFE">
                <a:alpha val="77647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41412" cy="49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08192" y="923925"/>
            <a:ext cx="10629880" cy="63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3"/>
              </a:lnSpc>
              <a:spcBef>
                <a:spcPct val="0"/>
              </a:spcBef>
            </a:pPr>
            <a:r>
              <a:rPr lang="en-US" b="true" sz="35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Methodology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289392" y="1686903"/>
            <a:ext cx="14552106" cy="7516974"/>
            <a:chOff x="0" y="0"/>
            <a:chExt cx="841412" cy="434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41412" cy="434636"/>
            </a:xfrm>
            <a:custGeom>
              <a:avLst/>
              <a:gdLst/>
              <a:ahLst/>
              <a:cxnLst/>
              <a:rect r="r" b="b" t="t" l="l"/>
              <a:pathLst>
                <a:path h="434636" w="841412">
                  <a:moveTo>
                    <a:pt x="10391" y="0"/>
                  </a:moveTo>
                  <a:lnTo>
                    <a:pt x="831021" y="0"/>
                  </a:lnTo>
                  <a:cubicBezTo>
                    <a:pt x="833777" y="0"/>
                    <a:pt x="836420" y="1095"/>
                    <a:pt x="838369" y="3043"/>
                  </a:cubicBezTo>
                  <a:cubicBezTo>
                    <a:pt x="840318" y="4992"/>
                    <a:pt x="841412" y="7635"/>
                    <a:pt x="841412" y="10391"/>
                  </a:cubicBezTo>
                  <a:lnTo>
                    <a:pt x="841412" y="424246"/>
                  </a:lnTo>
                  <a:cubicBezTo>
                    <a:pt x="841412" y="429984"/>
                    <a:pt x="836760" y="434636"/>
                    <a:pt x="831021" y="434636"/>
                  </a:cubicBezTo>
                  <a:lnTo>
                    <a:pt x="10391" y="434636"/>
                  </a:lnTo>
                  <a:cubicBezTo>
                    <a:pt x="4652" y="434636"/>
                    <a:pt x="0" y="429984"/>
                    <a:pt x="0" y="424246"/>
                  </a:cubicBezTo>
                  <a:lnTo>
                    <a:pt x="0" y="10391"/>
                  </a:lnTo>
                  <a:cubicBezTo>
                    <a:pt x="0" y="4652"/>
                    <a:pt x="4652" y="0"/>
                    <a:pt x="10391" y="0"/>
                  </a:cubicBezTo>
                  <a:close/>
                </a:path>
              </a:pathLst>
            </a:custGeom>
            <a:solidFill>
              <a:srgbClr val="FEFEFE">
                <a:alpha val="77647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41412" cy="49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815066" y="2063592"/>
            <a:ext cx="4159052" cy="4122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2"/>
              </a:lnSpc>
            </a:pPr>
            <a:r>
              <a:rPr lang="en-US" sz="280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-Design</a:t>
            </a:r>
          </a:p>
          <a:p>
            <a:pPr algn="l">
              <a:lnSpc>
                <a:spcPts val="4652"/>
              </a:lnSpc>
            </a:pPr>
            <a:r>
              <a:rPr lang="en-US" sz="280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-Participants</a:t>
            </a:r>
          </a:p>
          <a:p>
            <a:pPr algn="l">
              <a:lnSpc>
                <a:spcPts val="4652"/>
              </a:lnSpc>
            </a:pPr>
            <a:r>
              <a:rPr lang="en-US" sz="280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-Settings/Environment</a:t>
            </a:r>
          </a:p>
          <a:p>
            <a:pPr algn="l">
              <a:lnSpc>
                <a:spcPts val="4652"/>
              </a:lnSpc>
            </a:pPr>
            <a:r>
              <a:rPr lang="en-US" sz="280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-Instrument</a:t>
            </a:r>
          </a:p>
          <a:p>
            <a:pPr algn="l">
              <a:lnSpc>
                <a:spcPts val="4652"/>
              </a:lnSpc>
            </a:pPr>
            <a:r>
              <a:rPr lang="en-US" sz="280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-Data Collection</a:t>
            </a:r>
          </a:p>
          <a:p>
            <a:pPr algn="l">
              <a:lnSpc>
                <a:spcPts val="4652"/>
              </a:lnSpc>
            </a:pPr>
            <a:r>
              <a:rPr lang="en-US" sz="280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-Data Analysis</a:t>
            </a:r>
          </a:p>
          <a:p>
            <a:pPr algn="l">
              <a:lnSpc>
                <a:spcPts val="4652"/>
              </a:lnSpc>
            </a:pPr>
            <a:r>
              <a:rPr lang="en-US" sz="280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-Ethical Considerations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08192" y="923925"/>
            <a:ext cx="10629880" cy="63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3"/>
              </a:lnSpc>
              <a:spcBef>
                <a:spcPct val="0"/>
              </a:spcBef>
            </a:pPr>
            <a:r>
              <a:rPr lang="en-US" b="true" sz="35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Results and Discussion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289392" y="1686903"/>
            <a:ext cx="14552106" cy="7516974"/>
            <a:chOff x="0" y="0"/>
            <a:chExt cx="841412" cy="434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41412" cy="434636"/>
            </a:xfrm>
            <a:custGeom>
              <a:avLst/>
              <a:gdLst/>
              <a:ahLst/>
              <a:cxnLst/>
              <a:rect r="r" b="b" t="t" l="l"/>
              <a:pathLst>
                <a:path h="434636" w="841412">
                  <a:moveTo>
                    <a:pt x="10391" y="0"/>
                  </a:moveTo>
                  <a:lnTo>
                    <a:pt x="831021" y="0"/>
                  </a:lnTo>
                  <a:cubicBezTo>
                    <a:pt x="833777" y="0"/>
                    <a:pt x="836420" y="1095"/>
                    <a:pt x="838369" y="3043"/>
                  </a:cubicBezTo>
                  <a:cubicBezTo>
                    <a:pt x="840318" y="4992"/>
                    <a:pt x="841412" y="7635"/>
                    <a:pt x="841412" y="10391"/>
                  </a:cubicBezTo>
                  <a:lnTo>
                    <a:pt x="841412" y="424246"/>
                  </a:lnTo>
                  <a:cubicBezTo>
                    <a:pt x="841412" y="429984"/>
                    <a:pt x="836760" y="434636"/>
                    <a:pt x="831021" y="434636"/>
                  </a:cubicBezTo>
                  <a:lnTo>
                    <a:pt x="10391" y="434636"/>
                  </a:lnTo>
                  <a:cubicBezTo>
                    <a:pt x="4652" y="434636"/>
                    <a:pt x="0" y="429984"/>
                    <a:pt x="0" y="424246"/>
                  </a:cubicBezTo>
                  <a:lnTo>
                    <a:pt x="0" y="10391"/>
                  </a:lnTo>
                  <a:cubicBezTo>
                    <a:pt x="0" y="4652"/>
                    <a:pt x="4652" y="0"/>
                    <a:pt x="10391" y="0"/>
                  </a:cubicBezTo>
                  <a:close/>
                </a:path>
              </a:pathLst>
            </a:custGeom>
            <a:solidFill>
              <a:srgbClr val="FEFEFE">
                <a:alpha val="77647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41412" cy="49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08192" y="923925"/>
            <a:ext cx="10629880" cy="63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3"/>
              </a:lnSpc>
              <a:spcBef>
                <a:spcPct val="0"/>
              </a:spcBef>
            </a:pPr>
            <a:r>
              <a:rPr lang="en-US" b="true" sz="35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Conclusion and Recommendations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289392" y="1686903"/>
            <a:ext cx="14552106" cy="7516974"/>
            <a:chOff x="0" y="0"/>
            <a:chExt cx="841412" cy="434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41412" cy="434636"/>
            </a:xfrm>
            <a:custGeom>
              <a:avLst/>
              <a:gdLst/>
              <a:ahLst/>
              <a:cxnLst/>
              <a:rect r="r" b="b" t="t" l="l"/>
              <a:pathLst>
                <a:path h="434636" w="841412">
                  <a:moveTo>
                    <a:pt x="10391" y="0"/>
                  </a:moveTo>
                  <a:lnTo>
                    <a:pt x="831021" y="0"/>
                  </a:lnTo>
                  <a:cubicBezTo>
                    <a:pt x="833777" y="0"/>
                    <a:pt x="836420" y="1095"/>
                    <a:pt x="838369" y="3043"/>
                  </a:cubicBezTo>
                  <a:cubicBezTo>
                    <a:pt x="840318" y="4992"/>
                    <a:pt x="841412" y="7635"/>
                    <a:pt x="841412" y="10391"/>
                  </a:cubicBezTo>
                  <a:lnTo>
                    <a:pt x="841412" y="424246"/>
                  </a:lnTo>
                  <a:cubicBezTo>
                    <a:pt x="841412" y="429984"/>
                    <a:pt x="836760" y="434636"/>
                    <a:pt x="831021" y="434636"/>
                  </a:cubicBezTo>
                  <a:lnTo>
                    <a:pt x="10391" y="434636"/>
                  </a:lnTo>
                  <a:cubicBezTo>
                    <a:pt x="4652" y="434636"/>
                    <a:pt x="0" y="429984"/>
                    <a:pt x="0" y="424246"/>
                  </a:cubicBezTo>
                  <a:lnTo>
                    <a:pt x="0" y="10391"/>
                  </a:lnTo>
                  <a:cubicBezTo>
                    <a:pt x="0" y="4652"/>
                    <a:pt x="4652" y="0"/>
                    <a:pt x="10391" y="0"/>
                  </a:cubicBezTo>
                  <a:close/>
                </a:path>
              </a:pathLst>
            </a:custGeom>
            <a:solidFill>
              <a:srgbClr val="FEFEFE">
                <a:alpha val="77647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41412" cy="49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73490"/>
            <a:ext cx="2789384" cy="11143091"/>
            <a:chOff x="0" y="0"/>
            <a:chExt cx="734652" cy="29348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4652" cy="2934806"/>
            </a:xfrm>
            <a:custGeom>
              <a:avLst/>
              <a:gdLst/>
              <a:ahLst/>
              <a:cxnLst/>
              <a:rect r="r" b="b" t="t" l="l"/>
              <a:pathLst>
                <a:path h="2934806" w="734652">
                  <a:moveTo>
                    <a:pt x="0" y="0"/>
                  </a:moveTo>
                  <a:lnTo>
                    <a:pt x="734652" y="0"/>
                  </a:lnTo>
                  <a:lnTo>
                    <a:pt x="734652" y="2934806"/>
                  </a:lnTo>
                  <a:lnTo>
                    <a:pt x="0" y="29348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34652" cy="297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360998" y="5264483"/>
            <a:ext cx="6150382" cy="5097123"/>
          </a:xfrm>
          <a:custGeom>
            <a:avLst/>
            <a:gdLst/>
            <a:ahLst/>
            <a:cxnLst/>
            <a:rect r="r" b="b" t="t" l="l"/>
            <a:pathLst>
              <a:path h="5097123" w="6150382">
                <a:moveTo>
                  <a:pt x="0" y="0"/>
                </a:moveTo>
                <a:lnTo>
                  <a:pt x="6150382" y="0"/>
                </a:lnTo>
                <a:lnTo>
                  <a:pt x="6150382" y="5097123"/>
                </a:lnTo>
                <a:lnTo>
                  <a:pt x="0" y="509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1312" t="0" r="-63729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385347" y="4781322"/>
            <a:ext cx="5674739" cy="2421509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52023" y="337070"/>
            <a:ext cx="1885338" cy="1864914"/>
          </a:xfrm>
          <a:custGeom>
            <a:avLst/>
            <a:gdLst/>
            <a:ahLst/>
            <a:cxnLst/>
            <a:rect r="r" b="b" t="t" l="l"/>
            <a:pathLst>
              <a:path h="1864914" w="1885338">
                <a:moveTo>
                  <a:pt x="0" y="0"/>
                </a:moveTo>
                <a:lnTo>
                  <a:pt x="1885338" y="0"/>
                </a:lnTo>
                <a:lnTo>
                  <a:pt x="1885338" y="1864913"/>
                </a:lnTo>
                <a:lnTo>
                  <a:pt x="0" y="186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5089" y="2411792"/>
            <a:ext cx="2379205" cy="1576552"/>
          </a:xfrm>
          <a:custGeom>
            <a:avLst/>
            <a:gdLst/>
            <a:ahLst/>
            <a:cxnLst/>
            <a:rect r="r" b="b" t="t" l="l"/>
            <a:pathLst>
              <a:path h="1576552" w="2379205">
                <a:moveTo>
                  <a:pt x="0" y="0"/>
                </a:moveTo>
                <a:lnTo>
                  <a:pt x="2379205" y="0"/>
                </a:lnTo>
                <a:lnTo>
                  <a:pt x="2379205" y="1576552"/>
                </a:lnTo>
                <a:lnTo>
                  <a:pt x="0" y="1576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922" t="-25933" r="-26676" b="-104355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-1888675" y="4106802"/>
            <a:ext cx="5834750" cy="2464043"/>
          </a:xfrm>
          <a:prstGeom prst="line">
            <a:avLst/>
          </a:prstGeom>
          <a:ln cap="flat" w="257175">
            <a:solidFill>
              <a:srgbClr val="01593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789384" y="-6726624"/>
            <a:ext cx="15798575" cy="17364455"/>
          </a:xfrm>
          <a:custGeom>
            <a:avLst/>
            <a:gdLst/>
            <a:ahLst/>
            <a:cxnLst/>
            <a:rect r="r" b="b" t="t" l="l"/>
            <a:pathLst>
              <a:path h="17364455" w="15798575">
                <a:moveTo>
                  <a:pt x="0" y="0"/>
                </a:moveTo>
                <a:lnTo>
                  <a:pt x="15798574" y="0"/>
                </a:lnTo>
                <a:lnTo>
                  <a:pt x="15798574" y="17364455"/>
                </a:lnTo>
                <a:lnTo>
                  <a:pt x="0" y="17364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623" t="-10545" r="-7491" b="-144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08192" y="923925"/>
            <a:ext cx="10629880" cy="63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3"/>
              </a:lnSpc>
              <a:spcBef>
                <a:spcPct val="0"/>
              </a:spcBef>
            </a:pPr>
            <a:r>
              <a:rPr lang="en-US" b="true" sz="35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References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289392" y="1686903"/>
            <a:ext cx="14552106" cy="7516974"/>
            <a:chOff x="0" y="0"/>
            <a:chExt cx="841412" cy="434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41412" cy="434636"/>
            </a:xfrm>
            <a:custGeom>
              <a:avLst/>
              <a:gdLst/>
              <a:ahLst/>
              <a:cxnLst/>
              <a:rect r="r" b="b" t="t" l="l"/>
              <a:pathLst>
                <a:path h="434636" w="841412">
                  <a:moveTo>
                    <a:pt x="10391" y="0"/>
                  </a:moveTo>
                  <a:lnTo>
                    <a:pt x="831021" y="0"/>
                  </a:lnTo>
                  <a:cubicBezTo>
                    <a:pt x="833777" y="0"/>
                    <a:pt x="836420" y="1095"/>
                    <a:pt x="838369" y="3043"/>
                  </a:cubicBezTo>
                  <a:cubicBezTo>
                    <a:pt x="840318" y="4992"/>
                    <a:pt x="841412" y="7635"/>
                    <a:pt x="841412" y="10391"/>
                  </a:cubicBezTo>
                  <a:lnTo>
                    <a:pt x="841412" y="424246"/>
                  </a:lnTo>
                  <a:cubicBezTo>
                    <a:pt x="841412" y="429984"/>
                    <a:pt x="836760" y="434636"/>
                    <a:pt x="831021" y="434636"/>
                  </a:cubicBezTo>
                  <a:lnTo>
                    <a:pt x="10391" y="434636"/>
                  </a:lnTo>
                  <a:cubicBezTo>
                    <a:pt x="4652" y="434636"/>
                    <a:pt x="0" y="429984"/>
                    <a:pt x="0" y="424246"/>
                  </a:cubicBezTo>
                  <a:lnTo>
                    <a:pt x="0" y="10391"/>
                  </a:lnTo>
                  <a:cubicBezTo>
                    <a:pt x="0" y="4652"/>
                    <a:pt x="4652" y="0"/>
                    <a:pt x="10391" y="0"/>
                  </a:cubicBezTo>
                  <a:close/>
                </a:path>
              </a:pathLst>
            </a:custGeom>
            <a:solidFill>
              <a:srgbClr val="FEFEFE">
                <a:alpha val="77647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41412" cy="49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545" y="7393064"/>
            <a:ext cx="2584294" cy="2799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Cluster A: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&amp; Management</a:t>
            </a:r>
          </a:p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b="true" sz="2302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(Edit According to Assigned Cluster)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DAHLkx_rwUI</dc:identifier>
  <dcterms:modified xsi:type="dcterms:W3CDTF">2011-08-01T06:04:30Z</dcterms:modified>
  <cp:revision>1</cp:revision>
  <dc:title>UVBEAMS IRC - Presentation Template</dc:title>
</cp:coreProperties>
</file>